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3" r:id="rId8"/>
    <p:sldId id="264" r:id="rId9"/>
    <p:sldId id="265" r:id="rId10"/>
    <p:sldId id="258"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7/23/2014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7/23/2014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nsidemobileapps.com/2014/07/23/pixel-com-now-has-an-augmented-reality-app-for-online-art-purchases/" TargetMode="External"/><Relationship Id="rId2" Type="http://schemas.openxmlformats.org/officeDocument/2006/relationships/hyperlink" Target="http://gizmodo.com/augmented-reality-climbing-walls-turn-mountaineering-in-1609640162?utm_source=feedburner&amp;utm_medium=feed&amp;utm_campaign=Feed%3A+gizmodo%2Ffull+(Gizmod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n.wikipedia.org/wiki/Mobile_device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youtube.com/watch?v=GBKy-hSedg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happening today!?</a:t>
            </a:r>
            <a:endParaRPr lang="en-US" dirty="0"/>
          </a:p>
        </p:txBody>
      </p:sp>
      <p:sp>
        <p:nvSpPr>
          <p:cNvPr id="3" name="Subtitle 2"/>
          <p:cNvSpPr>
            <a:spLocks noGrp="1"/>
          </p:cNvSpPr>
          <p:nvPr>
            <p:ph type="subTitle" idx="1"/>
          </p:nvPr>
        </p:nvSpPr>
        <p:spPr/>
        <p:txBody>
          <a:bodyPr/>
          <a:lstStyle/>
          <a:p>
            <a:r>
              <a:rPr lang="en-US" dirty="0" smtClean="0"/>
              <a:t>Sit back, relax, and step into the wonderful world of Shannon…if you dare!</a:t>
            </a:r>
            <a:endParaRPr lang="en-US" dirty="0"/>
          </a:p>
        </p:txBody>
      </p:sp>
    </p:spTree>
    <p:extLst>
      <p:ext uri="{BB962C8B-B14F-4D97-AF65-F5344CB8AC3E}">
        <p14:creationId xmlns:p14="http://schemas.microsoft.com/office/powerpoint/2010/main" val="2573802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out some things you can do!</a:t>
            </a:r>
            <a:endParaRPr lang="en-US" dirty="0"/>
          </a:p>
        </p:txBody>
      </p:sp>
      <p:sp>
        <p:nvSpPr>
          <p:cNvPr id="3" name="Content Placeholder 2"/>
          <p:cNvSpPr>
            <a:spLocks noGrp="1"/>
          </p:cNvSpPr>
          <p:nvPr>
            <p:ph idx="1"/>
          </p:nvPr>
        </p:nvSpPr>
        <p:spPr/>
        <p:txBody>
          <a:bodyPr/>
          <a:lstStyle/>
          <a:p>
            <a:r>
              <a:rPr lang="en-US" dirty="0">
                <a:hlinkClick r:id="rId2"/>
              </a:rPr>
              <a:t>http://gizmodo.com/augmented-reality-climbing-walls-turn-mountaineering-in-1609640162?utm_source=feedburner&amp;utm_medium=feed&amp;utm_campaign=Feed%3A+gizmodo%2Ffull+(Gizmodo</a:t>
            </a:r>
            <a:r>
              <a:rPr lang="en-US" dirty="0" smtClean="0">
                <a:hlinkClick r:id="rId2"/>
              </a:rPr>
              <a:t>)</a:t>
            </a:r>
            <a:endParaRPr lang="en-US" dirty="0" smtClean="0"/>
          </a:p>
          <a:p>
            <a:r>
              <a:rPr lang="en-US" dirty="0">
                <a:hlinkClick r:id="rId3"/>
              </a:rPr>
              <a:t>http://www.insidemobileapps.com/2014/07/23/pixel-com-now-has-an-augmented-reality-app-for-online-art-purchases</a:t>
            </a:r>
            <a:r>
              <a:rPr lang="en-US" dirty="0" smtClean="0">
                <a:hlinkClick r:id="rId3"/>
              </a:rPr>
              <a:t>/</a:t>
            </a:r>
            <a:endParaRPr lang="en-US" dirty="0" smtClean="0"/>
          </a:p>
          <a:p>
            <a:endParaRPr lang="en-US" dirty="0"/>
          </a:p>
        </p:txBody>
      </p:sp>
    </p:spTree>
    <p:extLst>
      <p:ext uri="{BB962C8B-B14F-4D97-AF65-F5344CB8AC3E}">
        <p14:creationId xmlns:p14="http://schemas.microsoft.com/office/powerpoint/2010/main" val="9541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wants to go on a virtual reality, education exploration?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22850" y="2948781"/>
            <a:ext cx="2143125" cy="2143125"/>
          </a:xfrm>
        </p:spPr>
      </p:pic>
    </p:spTree>
    <p:extLst>
      <p:ext uri="{BB962C8B-B14F-4D97-AF65-F5344CB8AC3E}">
        <p14:creationId xmlns:p14="http://schemas.microsoft.com/office/powerpoint/2010/main" val="3508666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aurasma</a:t>
            </a:r>
            <a:endParaRPr lang="en-US" dirty="0"/>
          </a:p>
        </p:txBody>
      </p:sp>
      <p:sp>
        <p:nvSpPr>
          <p:cNvPr id="3" name="Content Placeholder 2"/>
          <p:cNvSpPr>
            <a:spLocks noGrp="1"/>
          </p:cNvSpPr>
          <p:nvPr>
            <p:ph idx="1"/>
          </p:nvPr>
        </p:nvSpPr>
        <p:spPr/>
        <p:txBody>
          <a:bodyPr>
            <a:normAutofit lnSpcReduction="10000"/>
          </a:bodyPr>
          <a:lstStyle/>
          <a:p>
            <a:r>
              <a:rPr lang="en-US" b="1" dirty="0" err="1"/>
              <a:t>Aurasma</a:t>
            </a:r>
            <a:r>
              <a:rPr lang="en-US" dirty="0"/>
              <a:t> is HP Autonomy's augmented reality platform. It is available as an SDK or as a free app for iOS and Android </a:t>
            </a:r>
            <a:r>
              <a:rPr lang="en-US" dirty="0">
                <a:hlinkClick r:id="rId2" tooltip="Mobile devices"/>
              </a:rPr>
              <a:t>mobile devices</a:t>
            </a:r>
            <a:r>
              <a:rPr lang="en-US" dirty="0"/>
              <a:t>. </a:t>
            </a:r>
            <a:r>
              <a:rPr lang="en-US" dirty="0" err="1"/>
              <a:t>Aurasma's</a:t>
            </a:r>
            <a:r>
              <a:rPr lang="en-US" dirty="0"/>
              <a:t> image recognition technology uses a smartphone's or tablet's camera to recognize real world images and then overlay rich media on top of them in the form of animations, videos, 3D models and web pages. Both businesses and individuals use </a:t>
            </a:r>
            <a:r>
              <a:rPr lang="en-US" dirty="0" err="1"/>
              <a:t>Aurasma</a:t>
            </a:r>
            <a:r>
              <a:rPr lang="en-US" dirty="0"/>
              <a:t> to create and share their own augmented reality experiences as well as to discover hidden digital content around them. Teachers are among the most active group using the platform.</a:t>
            </a:r>
          </a:p>
        </p:txBody>
      </p:sp>
    </p:spTree>
    <p:extLst>
      <p:ext uri="{BB962C8B-B14F-4D97-AF65-F5344CB8AC3E}">
        <p14:creationId xmlns:p14="http://schemas.microsoft.com/office/powerpoint/2010/main" val="3929786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word…………………Legit!</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www.youtube.com/watch?v=GBKy-hSedg8</a:t>
            </a:r>
            <a:endParaRPr lang="en-US" dirty="0" smtClean="0"/>
          </a:p>
          <a:p>
            <a:pPr marL="0" indent="0">
              <a:buNone/>
            </a:pPr>
            <a:endParaRPr lang="en-US" dirty="0" smtClean="0"/>
          </a:p>
          <a:p>
            <a:pPr marL="0" indent="0">
              <a:buNone/>
            </a:pPr>
            <a:r>
              <a:rPr lang="en-US" dirty="0"/>
              <a:t>https://www.ted.com/talks/matt_mills_image_recognition_that_triggers_augmented_reality</a:t>
            </a:r>
          </a:p>
          <a:p>
            <a:pPr marL="0" indent="0">
              <a:buNone/>
            </a:pPr>
            <a:endParaRPr lang="en-US" dirty="0"/>
          </a:p>
        </p:txBody>
      </p:sp>
    </p:spTree>
    <p:extLst>
      <p:ext uri="{BB962C8B-B14F-4D97-AF65-F5344CB8AC3E}">
        <p14:creationId xmlns:p14="http://schemas.microsoft.com/office/powerpoint/2010/main" val="3135860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anymore of these </a:t>
            </a:r>
            <a:r>
              <a:rPr lang="en-US" smtClean="0"/>
              <a:t>fun things?</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53271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ar</a:t>
            </a:r>
            <a:r>
              <a:rPr lang="en-US" dirty="0" smtClean="0"/>
              <a:t>? </a:t>
            </a:r>
            <a:br>
              <a:rPr lang="en-US" dirty="0" smtClean="0"/>
            </a:br>
            <a:r>
              <a:rPr lang="en-US" dirty="0" smtClean="0"/>
              <a:t>Augmented reality!</a:t>
            </a:r>
            <a:endParaRPr lang="en-US" dirty="0"/>
          </a:p>
        </p:txBody>
      </p:sp>
      <p:sp>
        <p:nvSpPr>
          <p:cNvPr id="3" name="Content Placeholder 2"/>
          <p:cNvSpPr>
            <a:spLocks noGrp="1"/>
          </p:cNvSpPr>
          <p:nvPr>
            <p:ph idx="1"/>
          </p:nvPr>
        </p:nvSpPr>
        <p:spPr/>
        <p:txBody>
          <a:bodyPr>
            <a:normAutofit fontScale="62500" lnSpcReduction="20000"/>
          </a:bodyPr>
          <a:lstStyle/>
          <a:p>
            <a:r>
              <a:rPr lang="en-US" dirty="0"/>
              <a:t>A</a:t>
            </a:r>
            <a:r>
              <a:rPr lang="en-US" dirty="0" smtClean="0"/>
              <a:t> </a:t>
            </a:r>
            <a:r>
              <a:rPr lang="en-US" dirty="0"/>
              <a:t>technology that superimposes a computer-generated image on a user's view of the real world, thus providing a composite view</a:t>
            </a:r>
            <a:r>
              <a:rPr lang="en-US" dirty="0" smtClean="0"/>
              <a:t>.</a:t>
            </a:r>
          </a:p>
          <a:p>
            <a:endParaRPr lang="en-US" dirty="0"/>
          </a:p>
          <a:p>
            <a:r>
              <a:rPr lang="en-US" dirty="0"/>
              <a:t>Augmented reality (AR) is a live, direct or indirect, view of a physical, real-world environment whose elements are augmented by computer-generated sensory input such as sound, video, graphics or GPS data. It is related to a more general concept called mediated reality, in which a view of reality is modified (possibly even diminished rather than augmented) by a computer. As a result, the technology functions by enhancing one’s current perception of reality. By contrast, virtual reality replaces the real world with a simulated one. Augmentation is conventionally in real-time and in semantic context with environmental elements, such as sports scores on TV during a match. With the help of advanced AR technology (e.g. adding computer vision and object recognition) the information about the surrounding real world of the user becomes interactive and digitally </a:t>
            </a:r>
            <a:r>
              <a:rPr lang="en-US" dirty="0" err="1"/>
              <a:t>manipulable</a:t>
            </a:r>
            <a:r>
              <a:rPr lang="en-US" dirty="0"/>
              <a:t>. Artificial information about the environment and its objects can be overlaid on the real world.</a:t>
            </a:r>
          </a:p>
          <a:p>
            <a:endParaRPr lang="en-US" dirty="0"/>
          </a:p>
          <a:p>
            <a:endParaRPr lang="en-US" dirty="0"/>
          </a:p>
        </p:txBody>
      </p:sp>
    </p:spTree>
    <p:extLst>
      <p:ext uri="{BB962C8B-B14F-4D97-AF65-F5344CB8AC3E}">
        <p14:creationId xmlns:p14="http://schemas.microsoft.com/office/powerpoint/2010/main" val="36834780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know what the original “AR” was?</a:t>
            </a:r>
            <a:endParaRPr lang="en-US" dirty="0"/>
          </a:p>
        </p:txBody>
      </p:sp>
      <p:sp>
        <p:nvSpPr>
          <p:cNvPr id="3" name="Content Placeholder 2"/>
          <p:cNvSpPr>
            <a:spLocks noGrp="1"/>
          </p:cNvSpPr>
          <p:nvPr>
            <p:ph idx="1"/>
          </p:nvPr>
        </p:nvSpPr>
        <p:spPr/>
        <p:txBody>
          <a:bodyPr/>
          <a:lstStyle/>
          <a:p>
            <a:r>
              <a:rPr lang="en-US" dirty="0" smtClean="0"/>
              <a:t>One of the earliest examples of technology being used to actually augment reality is…a green screen!</a:t>
            </a:r>
          </a:p>
          <a:p>
            <a:r>
              <a:rPr lang="en-US" dirty="0"/>
              <a:t>Credited to Larry Butler, a scene featuring a genie escaping from a bottle was the first use of a proper </a:t>
            </a:r>
            <a:r>
              <a:rPr lang="en-US" dirty="0" smtClean="0"/>
              <a:t>blue screen </a:t>
            </a:r>
            <a:r>
              <a:rPr lang="en-US" dirty="0"/>
              <a:t>process to create a traveling matte for The Thief of Bagdad (</a:t>
            </a:r>
            <a:r>
              <a:rPr lang="en-US" b="1" dirty="0"/>
              <a:t>1940</a:t>
            </a:r>
            <a:r>
              <a:rPr lang="en-US" dirty="0"/>
              <a:t>), which won the Academy Award for Visual Effects that year.</a:t>
            </a:r>
            <a:endParaRPr lang="en-US" dirty="0"/>
          </a:p>
        </p:txBody>
      </p:sp>
    </p:spTree>
    <p:extLst>
      <p:ext uri="{BB962C8B-B14F-4D97-AF65-F5344CB8AC3E}">
        <p14:creationId xmlns:p14="http://schemas.microsoft.com/office/powerpoint/2010/main" val="1757392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you make that amazing video?!</a:t>
            </a:r>
            <a:endParaRPr lang="en-US" dirty="0"/>
          </a:p>
        </p:txBody>
      </p:sp>
      <p:sp>
        <p:nvSpPr>
          <p:cNvPr id="3" name="Content Placeholder 2"/>
          <p:cNvSpPr>
            <a:spLocks noGrp="1"/>
          </p:cNvSpPr>
          <p:nvPr>
            <p:ph idx="1"/>
          </p:nvPr>
        </p:nvSpPr>
        <p:spPr/>
        <p:txBody>
          <a:bodyPr/>
          <a:lstStyle/>
          <a:p>
            <a:r>
              <a:rPr lang="en-US" dirty="0" smtClean="0"/>
              <a:t>It was actually very simple!</a:t>
            </a:r>
          </a:p>
          <a:p>
            <a:r>
              <a:rPr lang="en-US" dirty="0" smtClean="0"/>
              <a:t>First, I downloaded the “</a:t>
            </a:r>
            <a:r>
              <a:rPr lang="en-US" dirty="0" err="1" smtClean="0"/>
              <a:t>Veescope</a:t>
            </a:r>
            <a:r>
              <a:rPr lang="en-US" dirty="0" smtClean="0"/>
              <a:t> Live” app (it is free, but after using it for a few projects now, I just might purchase the pro pack).</a:t>
            </a:r>
          </a:p>
          <a:p>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2861" y="3848101"/>
            <a:ext cx="1943100" cy="1943100"/>
          </a:xfrm>
          <a:prstGeom prst="rect">
            <a:avLst/>
          </a:prstGeom>
        </p:spPr>
      </p:pic>
    </p:spTree>
    <p:extLst>
      <p:ext uri="{BB962C8B-B14F-4D97-AF65-F5344CB8AC3E}">
        <p14:creationId xmlns:p14="http://schemas.microsoft.com/office/powerpoint/2010/main" val="1016589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I found a flat space I could use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3272" y="2249488"/>
            <a:ext cx="4722282" cy="3541712"/>
          </a:xfrm>
        </p:spPr>
      </p:pic>
    </p:spTree>
    <p:extLst>
      <p:ext uri="{BB962C8B-B14F-4D97-AF65-F5344CB8AC3E}">
        <p14:creationId xmlns:p14="http://schemas.microsoft.com/office/powerpoint/2010/main" val="4277161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I hung up a green table cloth that I purchased at the dollar store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3272" y="2249488"/>
            <a:ext cx="4722282" cy="3541712"/>
          </a:xfrm>
        </p:spPr>
      </p:pic>
    </p:spTree>
    <p:extLst>
      <p:ext uri="{BB962C8B-B14F-4D97-AF65-F5344CB8AC3E}">
        <p14:creationId xmlns:p14="http://schemas.microsoft.com/office/powerpoint/2010/main" val="1351532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Then, I used a lamp to help displace the light even over the tablecloth to prevent shadows</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19465" y="2249488"/>
            <a:ext cx="4722282" cy="3541712"/>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rot="5400000">
            <a:off x="6248665" y="2249488"/>
            <a:ext cx="4722282" cy="3541712"/>
          </a:xfrm>
        </p:spPr>
      </p:pic>
    </p:spTree>
    <p:extLst>
      <p:ext uri="{BB962C8B-B14F-4D97-AF65-F5344CB8AC3E}">
        <p14:creationId xmlns:p14="http://schemas.microsoft.com/office/powerpoint/2010/main" val="1100417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Boom! Good to go!!!</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733272" y="2249488"/>
            <a:ext cx="4722282" cy="3541712"/>
          </a:xfrm>
        </p:spPr>
      </p:pic>
    </p:spTree>
    <p:extLst>
      <p:ext uri="{BB962C8B-B14F-4D97-AF65-F5344CB8AC3E}">
        <p14:creationId xmlns:p14="http://schemas.microsoft.com/office/powerpoint/2010/main" val="163504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you edit multiple clips together into one movie?</a:t>
            </a:r>
            <a:endParaRPr lang="en-US" dirty="0"/>
          </a:p>
        </p:txBody>
      </p:sp>
      <p:sp>
        <p:nvSpPr>
          <p:cNvPr id="3" name="Content Placeholder 2"/>
          <p:cNvSpPr>
            <a:spLocks noGrp="1"/>
          </p:cNvSpPr>
          <p:nvPr>
            <p:ph idx="1"/>
          </p:nvPr>
        </p:nvSpPr>
        <p:spPr>
          <a:xfrm>
            <a:off x="1141412" y="2386012"/>
            <a:ext cx="9905999" cy="3541714"/>
          </a:xfrm>
        </p:spPr>
        <p:txBody>
          <a:bodyPr/>
          <a:lstStyle/>
          <a:p>
            <a:r>
              <a:rPr lang="en-US" dirty="0" smtClean="0"/>
              <a:t>I used a free app called “Video Editor Free.”</a:t>
            </a:r>
          </a:p>
          <a:p>
            <a:endParaRPr lang="en-US" dirty="0" smtClean="0"/>
          </a:p>
          <a:p>
            <a:r>
              <a:rPr lang="en-US" dirty="0" smtClean="0"/>
              <a:t>Check this out as well! It did not do exactly what I wanted for this specific video, but still a great app to use to make exciting videos!</a:t>
            </a:r>
          </a:p>
          <a:p>
            <a:pPr marL="0" indent="0">
              <a:buNone/>
            </a:pPr>
            <a:r>
              <a:rPr lang="en-US" dirty="0" err="1" smtClean="0"/>
              <a:t>Magisto</a:t>
            </a:r>
            <a:endParaRPr lang="en-US" dirty="0"/>
          </a:p>
        </p:txBody>
      </p:sp>
      <p:sp>
        <p:nvSpPr>
          <p:cNvPr id="4" name="AutoShape 2" descr="data:image/jpeg;base64,/9j/4AAQSkZJRgABAQAAAQABAAD/2wCEAAkGBxQTEhQUExQWFRUWFBUZFRYWFBUWFxcdFhcXFxoZGRwYHCggGBolHxcUIjEhJyktLi4uFx8zODQsNygtLisBCgoKDg0OGhAQGywkICYsLDQwNC0sLCwsLCwxLCwsLCw1LSw1LCwvLi8sLywsLC00LSwsLCwsLCwsLiwsLCwsLP/AABEIAIwAjAMBIgACEQEDEQH/xAAcAAABBQEBAQAAAAAAAAAAAAAEAgMFBgcAAQj/xAA/EAABAgMFBQUGBAUDBQAAAAABAgMABBEFEiExQQYTIlFhBzJxgZFCobHB0fAjUmLhFBUzgvFUcpMIFyRTY//EABoBAAIDAQEAAAAAAAAAAAAAAAIDAAEEBQb/xAAtEQACAgEEAQEHAwUAAAAAAAAAAQIDEQQSITFBUQUTMnGR0fEi4fBCYYGhsf/aAAwDAQACEQMRAD8AynZPZl+0HtyxdqE3lKWaJSmoFTqcxkI+gtkNhZSQQAEIedrXfuNpK80kXQahFCkEU/eHNjtm0WdKpYTQuqAU+ugBUvO7UZpTUgY9dYnA5WCSETs5wgwukwneQKl31j0r1EFgDcFFyMx222yfmnhZll1W8skOupOCBkQFDu01VpkMYD2+22ddUuRs0KccuqLzjeJSEjiSimoxqryEG/8AT5askGlsJSG5wmqyo1LyRlcOgGqfOBbGwj5YB2g2XLWZZyGFzL7k+o3krS8sKJwCrwKuFrQDMnzjJHLWmkmhffBwwLjgOIqMzyIje3ezJpFoP2haEwHZdP4iQ7prRw5XE4AAZ+WOcbYWmq3rSQ3JMABIKEKpRSkgirjh9lI0GgPWkCNKR/Opn/UPf8q/rHv86mf9Q9/yr+sPbTbPvSMwuXfFFpxBGKVJOSk9DGh9lnZ4F0m5tPAKFppQ73Jax+XkNYhTaRJdlWyMw5dm5x165gWWVOOcWt9Yr3cqDWNd3kDBzhjkL90HgzueQpTkcXIFQ5Wpjze6+kTBW4L3kMT8u28i482h1GPC4kLGIKaiuRoTiOcJCqeMI3lYmCbjG+0bsu3QcmZLFvjW4zlu0jGqDXFIxqNNOQyaPr0uxjO3XZhMLm1OSLILLiQugISEKNQpIGFBhX+6KaGwszwzWw4MgAEjAAAAADIADIRxX/mI/eQtD/3zhmDFvDw5e8Yzva7ax+ae/l1mi+6uqXXEnBIyIBGVMaq8hAW2m1jr7n8DZyVOOqqFqbxI0KUEZdVaRAWdZlq2C4mcLFGzRLoqFIUknurKa3eh5wEmaqq/LL++7K7MSd1FHp55OJOF4jU/laSchrSM1f2StH+GVbB4DvN7hwOAE13oAoAmukb1Z6rPtthl8tpd3agoJVS+0rVCqaZYZGgjMe1OctC0LQFmNMqbbSQUIrRLg/8AcsjC4NBp4wBoLj2c7eM2swqUm0o39yi0K7ryaYqSOfMaZwFbM7I7NS60Syd5NPklIWQVUqbpWQMEJrgNfUxSO0TZGVslmULMysT6TeVd9rW/Sv4YBy5iH9i9k3JtxVoWgStSiFoQvNeoUoaJpkmLSyDKSissf2D2QcnHjP2iSsqN9CF+3yUoaJGiY1mXSpV4JFTXSCJSzVqN8iiaDDIn6RMSpQnhAu9DgT9YLKQlRlN5YPJSKKY0UdenlAdry1zFIwUfQxJzziEiq8DpTveUV+ZtVSwdEg4DCp8TFLLLs2xWBK16cs48QvX0ECg1+fjyj1btTQeZ5QeDLuCC5XAeZjxT2ggVTugy+MdfpFk3BN6HWpqg08wDEYp+uXrHBUTBW8jg7FI2l2kdmXkyEhxOuKurWDQDmAdKCtVQ1bltvTTwkJAFbqyUrWk4JGoB0A1VpkIG7RNipeyWZVTU0r+NBqoCtVY13iaH8MJOArn5QM5eEM09H9Ui9z7KNmrOCmGd/MOkJcfKSEg0rVRGKUZ3U6mJbZS3H7XseYU6yneLS80kDBDnCAFCuQvGnikwH2bbftWqyqTnEo39y6pKqXH00xIGiuY8x0H7VbfnrKRLiRabbk0pCbwTeooZIUMkJpkdSTlCzcZpKS9p7PzCX1NEIVQLxvMuCvdUpOR5E48q4xqdv9r8m3JImGKOTDqSlDRpebIpe3hGSQaeMV0duqFyjiXZWsxdoE1CmF1wJUDiAPy415xHdmfZqXlJnZ5NxpRvttBGCqmt5Q9lHIRCm8CdhNjX598z07VxSlBaUK9quSlaBI0TG3yVipRjWq+dBQeAMFtSrd0XAKDIpPzEMTk3uACpQUDkk4L8qZ+Y84LPhC9vO6QTvFJ7wvD8yfmD9YjLRtpFLqAFYYkjhH1MRVoWst3Duo/KDn4nXwiPWcKeUEo+omzUeIjm+UriJqo4Cun7R4VZAaZfWFsy6lYpBpgK5DHDP0ialNnaYuK8k/UwTaQmMJT6IFTlMB59IZLmgyi4StnoVL3QkC+jE0xxxGPpFBfcIJScCCQfKJF5Bti4JN+QxUwBDe8rnABfA6wneE5weDPvDzM8oTvTAW8pHB6Jgm4kexSTkhJrXKqCphRpMKUBfQrGiaVwQNOdIrNldlsw9PvzNruBTTa7169g8BiD/wDNsDMeXWMp2b2jfkJnfy6qKBIUk91aa4pUNRH0fIWlK2/ZzjYUpF5IDqEq42lZiuV5NR4GkZjtLo+f9vLUlVWgt2zklpCVAhSTdBWk99sDuDL4xoLXbO25ZrjcyyHZkp3d0j8J0KHfVypqnwp0y/a/Zh6z5lUu9QkYoUMlpOShy8NI0Dsn7O0uKTMTvBkqXaWjBzULN7BSf06xCN4H+yfszKrk7OtFTeCmmcKq1C1pOaeQ1jeGJpCq3TlmDgR4g4iI20bbEsBv7uPdKDiqn6DiPUiKlNWo/OklLdG01wGQGt5Z+EEotibL4w47foT1qW22FfgCqtXAaJ93fiFU6paqklSjrmTEtZWy9UpU6vAgEJT1FcSYmrGlkJCylIH4igDrROGfiDBZS6FbLLPi4RX5Kx3FqIPBQAm9nQ1ph5GJZNjtoU0O8So1vZUCScvSD5ZYvvKJAAUlNTgBdSDn/cYhZzaRsvJDCVTCkpWKNYiqimlVZAUCsYrLYarrguSbnh/TSNXE+7i+UMW5azTLagtaQopN1NeIkjDAYxGqkJyYILziZdIxCGuJeIpis5YHQRI2bYDDGKEVVqtXEs9amKwvIzdJ/Cvr9vwAs2jMOgJl2biAAN69hlhgjP1ik21LraeWhaqmta5Xq41jWCIpXaLIcKHhpwr8+6fWo84KEuTPqqm685zgp+9AyhJegUvCErmQI0YOTuC78ebzrES9aX5RXxygBx1SjUxe0W7UujL3u8fE/GJTZjaJ+RfD8uq6oYEHFKxqlQ1ERbvePifjFi2dsKtHHRhmlPPqekZIxcnhHobbo0w3SLJsRIJnZ4TFpkub5VACaVUrBJPJIwoI+iZWyW0MpYpfQkUAXj9mPn8V0w5RstgWs9M7h5LjYZS2RMJPeCxrXkc/WGWV7VwYtJq/fSluXPj5AdrbPNNvBQKXFu91t1w7yiSK7sk8WGh9YnZqdQuWc3fDgUFJTdKSqiaFOmcRVq2/KKeQW2zNzDdbgZF67XOqu6BDIsadmlqW6tMohe7qhv8AEc/DJKeI0AOOdNBA99mhYi2oLOfT7/uWO1LZl5ZI3zqUYYAniNOQzMQNn2tNOoCZaXug1JefJSniJPCilTnnEpZOyktLm8lu85q44b6yedTrE3SBykN2zl28fL7lZZ2RCzem3VPkmtzuNAn9IOPnyiwy0shtN1CQlI0SAB7oehK8sM9IptsONcY9DLk82lQQpxAWcklSQo+VawRHzlaAXvXC9XeXzvL2d6uMbvsqtwyjBdrfLaa1z6E9aUg517UmZdNrPfSlHGMEtAdryQeZW2faSQOh0PrBkeGFmxrKwz58fcWlRSrApJChyINDAyj1i39plllqa3iRwvCv9woFfEHzink9I3ReVk8vdB1zcH4Eq8YSI9JEcAIISVmwNn7yt66MKkpSdccz06Ra6Q9chQbgYxUVwNvvndLdL8DFIl9lmWlTLaHxVtZukXiASe7WmYr8YApC0snMmnhFtZQEJbZJm8Scm20m62hKE8kgAe6CIjdnrR38u25qRRX+4YGJKML75PVwacU49ETtDNzLaUmWaS6qvElSqUFMxFStTbSelykOyzSSrupvlSj5A1jQHgaG6aGhoSKgHSvOKzs3suW1mYmVb6ZViVHEI6J+sFFryIuja5JQbWflhf6yTtkTDi2UKeQG3FJqpA09YLMVPa7a8yig2lkqUpNQpRojypUqPpGdWxtDMzODrhun2E8KPMDPzgo1OXIq7XV0/pby0afMT8guZQg7px8miSEhZBGOKshlFijGtgLOLk42QOFvjUeWBA98bKIqyO14D0dzui5tY5PY6OjoWayt7e2Xv5RVBxt8afLMeYrGN1jf5+cbaQVuqSlIGN4jHp1PSMKdCVKUUigJJA1AJwB8o00Pho4vtSCUoyXbBFCPAiHy1HgRDzkj5TCksk+EGBkDrHobKvDn9IheAUIAyGMPIl9TBiWAn7xj1DN7E4JHv8OkUEkWjs5n6KcZOSuJHiMFe6npF9jI7OeU26h0YXDUDprXxEayy4FJCgaggEHoYy3Rw8nd9nW7q9r8f8Fx0dHQo6ABa9ktTKLjqbw0ORSeYOkVT/ts1e/ruXeV1NfX9ovNYbffSgXlqCRzJAEFGcl0It01VjzNAlkWQ1LIuNJujMnMqPMnWJCKxP7YtglLKS4rHE8KajrSp9IqdpW7MPpqpZSnEKSjhA9MT6wSrlLliZ6umlbY/RF9tPaFhnBSwVfkTxK/bzio2ntw8uqWkBoczxL+g98QMuwCCk4EcvcRHKYrwnBQyOihDo1RXZgt19s/h4I+cdcWq84pTh/Mo1I+g8IHLNcokgnQ4U937QhyUpl+xhqOdLL5fJHFJGcehMGBOhHlrHfww0MWCFpl65+QgggJ5E+4QmUmEuISts1SpIIV0OPrD7LFcTgke/xiuwmtrwMtMXuJXd1/V9BDqEXyDTh9kc+p6Q4rjzwQNOfSH3TcH6jgBy6RC0DPoBNyuAxWYvGx02VsAEUumgH6T3fn6RTES1SG/Nw/KDpCeWl/8M0AFDhUEfdICcdywatLd7qzc+uv58jQqwBPWw00aKULxNAkYn3ZecUy0bafdqm/dBVdARw15458obcQN62kZCp+/SFKl+TfZ7Sj1BfUl5zahxSlIbSGwmnEeJRr0yHviuuuqcS264oqUF0JJrnhhyh9hNXHfEfOGW0Vl1dFfSGxgl0c63UWWfE/UZmWrjhPgr5K93whxbQQ5j3HB7/v4w/PCobX5HwUP8wlTV5op9pswQl9sEUwUmg7yMU/qTy8oedbC0hQ8j+U/SHTVaAsd9GfWG0KCTeHcXmOR1iEyv8AAxcv8KuFacjzhpGGBHiPmPpB8zLVpTP2D8vpDX9QUOChrFgsEeYBFcxz1H1hncnlXrBgBB5HUaGIi1topaXXcdXdVdBpSuBJHyim8dhV1uyWIlQ7OtqUo/8AHmFhKAPwlKOAJI4CTkOWVMfLTzxYDAR82iLpsVtXMtuNsX77RKUhKxeuitOE1qM8ssBGeu3HDOxrNF7z9cOH5/ubK2ABXQd0fOGk6rOfs/fSESswXG21KoCpCFEDKqgCaQUpPEBoKRpRxJJp4EoFxBPtKjyXFxtStVZQqaxMOTA7o0/xEJkHl0cSf0ivn9mH2R+MTyTT4R0sMVHqPjCpbvK+9YhExmTGKzzI+JjpNPAtP394QuUGflHsmO94fWIRPoQlN5qnIfDH5wmVVRQP5hQ+Iwh6UGHn8YYpgeh+v0iFZ6ZzQ3ayNDHKaCSUnuq90PTacjHLFUCsQgyzqhXlCHWq/wC4e/rDqxVIOuIiq7b7RuyyCWwioCCCoEni3tdaewPUxUntWRlVUrZbUSG0FtMy7RW6oBVFXE14lkCtBgemNMKxh1r2muZdU66aqUetABkBXICE2lPuvrLjy1LXQCqjoNBoB0EBRknPcz0Gl0qoj6v1P//Z"/>
          <p:cNvSpPr>
            <a:spLocks noChangeAspect="1" noChangeArrowheads="1"/>
          </p:cNvSpPr>
          <p:nvPr/>
        </p:nvSpPr>
        <p:spPr bwMode="auto">
          <a:xfrm>
            <a:off x="-3175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TEhQUExQWFRUWFBUZFRYWFBUWFxcdFhcXFxoZGRwYHCggGBolHxcUIjEhJyktLi4uFx8zODQsNygtLisBCgoKDg0OGhAQGywkICYsLDQwNC0sLCwsLCwxLCwsLCw1LSw1LCwvLi8sLywsLC00LSwsLCwsLCwsLiwsLCwsLP/AABEIAIwAjAMBIgACEQEDEQH/xAAcAAABBQEBAQAAAAAAAAAAAAAEAgMFBgcAAQj/xAA/EAABAgMFBQUGBAUDBQAAAAABAgMABBEFEiExQQYTIlFhBzJxgZFCobHB0fAjUmLhFBUzgvFUcpMIFyRTY//EABoBAAIDAQEAAAAAAAAAAAAAAAIDAAEEBQb/xAAtEQACAgEEAQEHAwUAAAAAAAAAAQIDEQQSITFBUQUTMnGR0fEi4fBCYYGhsf/aAAwDAQACEQMRAD8AynZPZl+0HtyxdqE3lKWaJSmoFTqcxkI+gtkNhZSQQAEIedrXfuNpK80kXQahFCkEU/eHNjtm0WdKpYTQuqAU+ugBUvO7UZpTUgY9dYnA5WCSETs5wgwukwneQKl31j0r1EFgDcFFyMx222yfmnhZll1W8skOupOCBkQFDu01VpkMYD2+22ddUuRs0KccuqLzjeJSEjiSimoxqryEG/8AT5askGlsJSG5wmqyo1LyRlcOgGqfOBbGwj5YB2g2XLWZZyGFzL7k+o3krS8sKJwCrwKuFrQDMnzjJHLWmkmhffBwwLjgOIqMzyIje3ezJpFoP2haEwHZdP4iQ7prRw5XE4AAZ+WOcbYWmq3rSQ3JMABIKEKpRSkgirjh9lI0GgPWkCNKR/Opn/UPf8q/rHv86mf9Q9/yr+sPbTbPvSMwuXfFFpxBGKVJOSk9DGh9lnZ4F0m5tPAKFppQ73Jax+XkNYhTaRJdlWyMw5dm5x165gWWVOOcWt9Yr3cqDWNd3kDBzhjkL90HgzueQpTkcXIFQ5Wpjze6+kTBW4L3kMT8u28i482h1GPC4kLGIKaiuRoTiOcJCqeMI3lYmCbjG+0bsu3QcmZLFvjW4zlu0jGqDXFIxqNNOQyaPr0uxjO3XZhMLm1OSLILLiQugISEKNQpIGFBhX+6KaGwszwzWw4MgAEjAAAAADIADIRxX/mI/eQtD/3zhmDFvDw5e8Yzva7ax+ae/l1mi+6uqXXEnBIyIBGVMaq8hAW2m1jr7n8DZyVOOqqFqbxI0KUEZdVaRAWdZlq2C4mcLFGzRLoqFIUknurKa3eh5wEmaqq/LL++7K7MSd1FHp55OJOF4jU/laSchrSM1f2StH+GVbB4DvN7hwOAE13oAoAmukb1Z6rPtthl8tpd3agoJVS+0rVCqaZYZGgjMe1OctC0LQFmNMqbbSQUIrRLg/8AcsjC4NBp4wBoLj2c7eM2swqUm0o39yi0K7ryaYqSOfMaZwFbM7I7NS60Syd5NPklIWQVUqbpWQMEJrgNfUxSO0TZGVslmULMysT6TeVd9rW/Sv4YBy5iH9i9k3JtxVoWgStSiFoQvNeoUoaJpkmLSyDKSissf2D2QcnHjP2iSsqN9CF+3yUoaJGiY1mXSpV4JFTXSCJSzVqN8iiaDDIn6RMSpQnhAu9DgT9YLKQlRlN5YPJSKKY0UdenlAdry1zFIwUfQxJzziEiq8DpTveUV+ZtVSwdEg4DCp8TFLLLs2xWBK16cs48QvX0ECg1+fjyj1btTQeZ5QeDLuCC5XAeZjxT2ggVTugy+MdfpFk3BN6HWpqg08wDEYp+uXrHBUTBW8jg7FI2l2kdmXkyEhxOuKurWDQDmAdKCtVQ1bltvTTwkJAFbqyUrWk4JGoB0A1VpkIG7RNipeyWZVTU0r+NBqoCtVY13iaH8MJOArn5QM5eEM09H9Ui9z7KNmrOCmGd/MOkJcfKSEg0rVRGKUZ3U6mJbZS3H7XseYU6yneLS80kDBDnCAFCuQvGnikwH2bbftWqyqTnEo39y6pKqXH00xIGiuY8x0H7VbfnrKRLiRabbk0pCbwTeooZIUMkJpkdSTlCzcZpKS9p7PzCX1NEIVQLxvMuCvdUpOR5E48q4xqdv9r8m3JImGKOTDqSlDRpebIpe3hGSQaeMV0duqFyjiXZWsxdoE1CmF1wJUDiAPy415xHdmfZqXlJnZ5NxpRvttBGCqmt5Q9lHIRCm8CdhNjX598z07VxSlBaUK9quSlaBI0TG3yVipRjWq+dBQeAMFtSrd0XAKDIpPzEMTk3uACpQUDkk4L8qZ+Y84LPhC9vO6QTvFJ7wvD8yfmD9YjLRtpFLqAFYYkjhH1MRVoWst3Duo/KDn4nXwiPWcKeUEo+omzUeIjm+UriJqo4Cun7R4VZAaZfWFsy6lYpBpgK5DHDP0ialNnaYuK8k/UwTaQmMJT6IFTlMB59IZLmgyi4StnoVL3QkC+jE0xxxGPpFBfcIJScCCQfKJF5Bti4JN+QxUwBDe8rnABfA6wneE5weDPvDzM8oTvTAW8pHB6Jgm4kexSTkhJrXKqCphRpMKUBfQrGiaVwQNOdIrNldlsw9PvzNruBTTa7169g8BiD/wDNsDMeXWMp2b2jfkJnfy6qKBIUk91aa4pUNRH0fIWlK2/ZzjYUpF5IDqEq42lZiuV5NR4GkZjtLo+f9vLUlVWgt2zklpCVAhSTdBWk99sDuDL4xoLXbO25ZrjcyyHZkp3d0j8J0KHfVypqnwp0y/a/Zh6z5lUu9QkYoUMlpOShy8NI0Dsn7O0uKTMTvBkqXaWjBzULN7BSf06xCN4H+yfszKrk7OtFTeCmmcKq1C1pOaeQ1jeGJpCq3TlmDgR4g4iI20bbEsBv7uPdKDiqn6DiPUiKlNWo/OklLdG01wGQGt5Z+EEotibL4w47foT1qW22FfgCqtXAaJ93fiFU6paqklSjrmTEtZWy9UpU6vAgEJT1FcSYmrGlkJCylIH4igDrROGfiDBZS6FbLLPi4RX5Kx3FqIPBQAm9nQ1ph5GJZNjtoU0O8So1vZUCScvSD5ZYvvKJAAUlNTgBdSDn/cYhZzaRsvJDCVTCkpWKNYiqimlVZAUCsYrLYarrguSbnh/TSNXE+7i+UMW5azTLagtaQopN1NeIkjDAYxGqkJyYILziZdIxCGuJeIpis5YHQRI2bYDDGKEVVqtXEs9amKwvIzdJ/Cvr9vwAs2jMOgJl2biAAN69hlhgjP1ik21LraeWhaqmta5Xq41jWCIpXaLIcKHhpwr8+6fWo84KEuTPqqm685zgp+9AyhJegUvCErmQI0YOTuC78ebzrES9aX5RXxygBx1SjUxe0W7UujL3u8fE/GJTZjaJ+RfD8uq6oYEHFKxqlQ1ERbvePifjFi2dsKtHHRhmlPPqekZIxcnhHobbo0w3SLJsRIJnZ4TFpkub5VACaVUrBJPJIwoI+iZWyW0MpYpfQkUAXj9mPn8V0w5RstgWs9M7h5LjYZS2RMJPeCxrXkc/WGWV7VwYtJq/fSluXPj5AdrbPNNvBQKXFu91t1w7yiSK7sk8WGh9YnZqdQuWc3fDgUFJTdKSqiaFOmcRVq2/KKeQW2zNzDdbgZF67XOqu6BDIsadmlqW6tMohe7qhv8AEc/DJKeI0AOOdNBA99mhYi2oLOfT7/uWO1LZl5ZI3zqUYYAniNOQzMQNn2tNOoCZaXug1JefJSniJPCilTnnEpZOyktLm8lu85q44b6yedTrE3SBykN2zl28fL7lZZ2RCzem3VPkmtzuNAn9IOPnyiwy0shtN1CQlI0SAB7oehK8sM9IptsONcY9DLk82lQQpxAWcklSQo+VawRHzlaAXvXC9XeXzvL2d6uMbvsqtwyjBdrfLaa1z6E9aUg517UmZdNrPfSlHGMEtAdryQeZW2faSQOh0PrBkeGFmxrKwz58fcWlRSrApJChyINDAyj1i39plllqa3iRwvCv9woFfEHzink9I3ReVk8vdB1zcH4Eq8YSI9JEcAIISVmwNn7yt66MKkpSdccz06Ra6Q9chQbgYxUVwNvvndLdL8DFIl9lmWlTLaHxVtZukXiASe7WmYr8YApC0snMmnhFtZQEJbZJm8Scm20m62hKE8kgAe6CIjdnrR38u25qRRX+4YGJKML75PVwacU49ETtDNzLaUmWaS6qvElSqUFMxFStTbSelykOyzSSrupvlSj5A1jQHgaG6aGhoSKgHSvOKzs3suW1mYmVb6ZViVHEI6J+sFFryIuja5JQbWflhf6yTtkTDi2UKeQG3FJqpA09YLMVPa7a8yig2lkqUpNQpRojypUqPpGdWxtDMzODrhun2E8KPMDPzgo1OXIq7XV0/pby0afMT8guZQg7px8miSEhZBGOKshlFijGtgLOLk42QOFvjUeWBA98bKIqyO14D0dzui5tY5PY6OjoWayt7e2Xv5RVBxt8afLMeYrGN1jf5+cbaQVuqSlIGN4jHp1PSMKdCVKUUigJJA1AJwB8o00Pho4vtSCUoyXbBFCPAiHy1HgRDzkj5TCksk+EGBkDrHobKvDn9IheAUIAyGMPIl9TBiWAn7xj1DN7E4JHv8OkUEkWjs5n6KcZOSuJHiMFe6npF9jI7OeU26h0YXDUDprXxEayy4FJCgaggEHoYy3Rw8nd9nW7q9r8f8Fx0dHQo6ABa9ktTKLjqbw0ORSeYOkVT/ts1e/ruXeV1NfX9ovNYbffSgXlqCRzJAEFGcl0It01VjzNAlkWQ1LIuNJujMnMqPMnWJCKxP7YtglLKS4rHE8KajrSp9IqdpW7MPpqpZSnEKSjhA9MT6wSrlLliZ6umlbY/RF9tPaFhnBSwVfkTxK/bzio2ntw8uqWkBoczxL+g98QMuwCCk4EcvcRHKYrwnBQyOihDo1RXZgt19s/h4I+cdcWq84pTh/Mo1I+g8IHLNcokgnQ4U937QhyUpl+xhqOdLL5fJHFJGcehMGBOhHlrHfww0MWCFpl65+QgggJ5E+4QmUmEuISts1SpIIV0OPrD7LFcTgke/xiuwmtrwMtMXuJXd1/V9BDqEXyDTh9kc+p6Q4rjzwQNOfSH3TcH6jgBy6RC0DPoBNyuAxWYvGx02VsAEUumgH6T3fn6RTES1SG/Nw/KDpCeWl/8M0AFDhUEfdICcdywatLd7qzc+uv58jQqwBPWw00aKULxNAkYn3ZecUy0bafdqm/dBVdARw15458obcQN62kZCp+/SFKl+TfZ7Sj1BfUl5zahxSlIbSGwmnEeJRr0yHviuuuqcS264oqUF0JJrnhhyh9hNXHfEfOGW0Vl1dFfSGxgl0c63UWWfE/UZmWrjhPgr5K93whxbQQ5j3HB7/v4w/PCobX5HwUP8wlTV5op9pswQl9sEUwUmg7yMU/qTy8oedbC0hQ8j+U/SHTVaAsd9GfWG0KCTeHcXmOR1iEyv8AAxcv8KuFacjzhpGGBHiPmPpB8zLVpTP2D8vpDX9QUOChrFgsEeYBFcxz1H1hncnlXrBgBB5HUaGIi1topaXXcdXdVdBpSuBJHyim8dhV1uyWIlQ7OtqUo/8AHmFhKAPwlKOAJI4CTkOWVMfLTzxYDAR82iLpsVtXMtuNsX77RKUhKxeuitOE1qM8ssBGeu3HDOxrNF7z9cOH5/ubK2ABXQd0fOGk6rOfs/fSESswXG21KoCpCFEDKqgCaQUpPEBoKRpRxJJp4EoFxBPtKjyXFxtStVZQqaxMOTA7o0/xEJkHl0cSf0ivn9mH2R+MTyTT4R0sMVHqPjCpbvK+9YhExmTGKzzI+JjpNPAtP394QuUGflHsmO94fWIRPoQlN5qnIfDH5wmVVRQP5hQ+Iwh6UGHn8YYpgeh+v0iFZ6ZzQ3ayNDHKaCSUnuq90PTacjHLFUCsQgyzqhXlCHWq/wC4e/rDqxVIOuIiq7b7RuyyCWwioCCCoEni3tdaewPUxUntWRlVUrZbUSG0FtMy7RW6oBVFXE14lkCtBgemNMKxh1r2muZdU66aqUetABkBXICE2lPuvrLjy1LXQCqjoNBoB0EBRknPcz0Gl0qoj6v1P//Z"/>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0438" y="1982321"/>
            <a:ext cx="1333500" cy="13335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4308" y="4522413"/>
            <a:ext cx="2143125" cy="2143125"/>
          </a:xfrm>
          <a:prstGeom prst="rect">
            <a:avLst/>
          </a:prstGeom>
        </p:spPr>
      </p:pic>
    </p:spTree>
    <p:extLst>
      <p:ext uri="{BB962C8B-B14F-4D97-AF65-F5344CB8AC3E}">
        <p14:creationId xmlns:p14="http://schemas.microsoft.com/office/powerpoint/2010/main" val="35735407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166</TotalTime>
  <Words>597</Words>
  <Application>Microsoft Office PowerPoint</Application>
  <PresentationFormat>Widescreen</PresentationFormat>
  <Paragraphs>32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Trebuchet MS</vt:lpstr>
      <vt:lpstr>Tw Cen MT</vt:lpstr>
      <vt:lpstr>Circuit</vt:lpstr>
      <vt:lpstr>What is happening today!?</vt:lpstr>
      <vt:lpstr>What is ar?  Augmented reality!</vt:lpstr>
      <vt:lpstr>Do you know what the original “AR” was?</vt:lpstr>
      <vt:lpstr>How did you make that amazing video?!</vt:lpstr>
      <vt:lpstr>Next, I found a flat space I could use</vt:lpstr>
      <vt:lpstr>Next, I hung up a green table cloth that I purchased at the dollar store</vt:lpstr>
      <vt:lpstr>Then, I used a lamp to help displace the light even over the tablecloth to prevent shadows</vt:lpstr>
      <vt:lpstr>Boom! Good to go!!!</vt:lpstr>
      <vt:lpstr>How did you edit multiple clips together into one movie?</vt:lpstr>
      <vt:lpstr>Check out some things you can do!</vt:lpstr>
      <vt:lpstr>Who wants to go on a virtual reality, education exploration?</vt:lpstr>
      <vt:lpstr>aurasma</vt:lpstr>
      <vt:lpstr>One word…………………Legit!</vt:lpstr>
      <vt:lpstr>Are there anymore of these fun things?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happening today!?</dc:title>
  <dc:creator>Jim Hannaman</dc:creator>
  <cp:lastModifiedBy>Jim Hannaman</cp:lastModifiedBy>
  <cp:revision>9</cp:revision>
  <dcterms:created xsi:type="dcterms:W3CDTF">2014-07-24T03:22:46Z</dcterms:created>
  <dcterms:modified xsi:type="dcterms:W3CDTF">2014-07-24T06:09:34Z</dcterms:modified>
</cp:coreProperties>
</file>